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3" r:id="rId16"/>
    <p:sldId id="272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5862311-2EFB-4B9E-968E-C10660796CD1}">
          <p14:sldIdLst>
            <p14:sldId id="256"/>
            <p14:sldId id="257"/>
            <p14:sldId id="258"/>
            <p14:sldId id="259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1"/>
            <p14:sldId id="273"/>
            <p14:sldId id="272"/>
            <p14:sldId id="274"/>
          </p14:sldIdLst>
        </p14:section>
        <p14:section name="Раздел без заголовка" id="{7C586AEF-6097-431B-98B5-7C34419E911A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9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D3FE-1045-4CAE-993B-D2EAEEB05548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44B0-E86D-4204-8E62-6A36A6C9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6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D3FE-1045-4CAE-993B-D2EAEEB05548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44B0-E86D-4204-8E62-6A36A6C9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861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D3FE-1045-4CAE-993B-D2EAEEB05548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44B0-E86D-4204-8E62-6A36A6C9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39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D3FE-1045-4CAE-993B-D2EAEEB05548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44B0-E86D-4204-8E62-6A36A6C9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44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D3FE-1045-4CAE-993B-D2EAEEB05548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44B0-E86D-4204-8E62-6A36A6C9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53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D3FE-1045-4CAE-993B-D2EAEEB05548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44B0-E86D-4204-8E62-6A36A6C9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947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D3FE-1045-4CAE-993B-D2EAEEB05548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44B0-E86D-4204-8E62-6A36A6C9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37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D3FE-1045-4CAE-993B-D2EAEEB05548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44B0-E86D-4204-8E62-6A36A6C9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735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D3FE-1045-4CAE-993B-D2EAEEB05548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44B0-E86D-4204-8E62-6A36A6C9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362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D3FE-1045-4CAE-993B-D2EAEEB05548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44B0-E86D-4204-8E62-6A36A6C9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244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D3FE-1045-4CAE-993B-D2EAEEB05548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44B0-E86D-4204-8E62-6A36A6C9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23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FD3FE-1045-4CAE-993B-D2EAEEB05548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D44B0-E86D-4204-8E62-6A36A6C9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48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Горизонтальный свиток 8"/>
          <p:cNvSpPr/>
          <p:nvPr/>
        </p:nvSpPr>
        <p:spPr>
          <a:xfrm>
            <a:off x="2271252" y="914400"/>
            <a:ext cx="7595419" cy="4203290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Bahnschrift SemiBold" panose="020B0502040204020203" pitchFamily="34" charset="0"/>
              </a:rPr>
              <a:t>И. </a:t>
            </a:r>
            <a:r>
              <a:rPr lang="ru-RU" sz="4800" b="1" dirty="0" err="1" smtClean="0">
                <a:solidFill>
                  <a:srgbClr val="002060"/>
                </a:solidFill>
                <a:latin typeface="Bahnschrift SemiBold" panose="020B0502040204020203" pitchFamily="34" charset="0"/>
              </a:rPr>
              <a:t>Токмакова</a:t>
            </a:r>
            <a:endParaRPr lang="ru-RU" sz="4800" b="1" dirty="0" smtClean="0">
              <a:solidFill>
                <a:srgbClr val="002060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Bahnschrift SemiBold" panose="020B0502040204020203" pitchFamily="34" charset="0"/>
              </a:rPr>
              <a:t>«ВЕСНА»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Bahnschrift SemiBold" panose="020B0502040204020203" pitchFamily="34" charset="0"/>
              </a:rPr>
              <a:t>Заучивание стихотворения с помощью мнемотехники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sz="2000" u="sng" dirty="0" smtClean="0">
                <a:solidFill>
                  <a:srgbClr val="002060"/>
                </a:solidFill>
                <a:latin typeface="Bahnschrift SemiBold" panose="020B0502040204020203" pitchFamily="34" charset="0"/>
              </a:rPr>
              <a:t>Подготовила учитель русского языка: </a:t>
            </a:r>
            <a:r>
              <a:rPr lang="ru-RU" sz="2000" u="sng" dirty="0" err="1" smtClean="0">
                <a:solidFill>
                  <a:srgbClr val="002060"/>
                </a:solidFill>
                <a:latin typeface="Bahnschrift SemiBold" panose="020B0502040204020203" pitchFamily="34" charset="0"/>
              </a:rPr>
              <a:t>Афонина</a:t>
            </a:r>
            <a:r>
              <a:rPr lang="ru-RU" sz="2000" u="sng" dirty="0" smtClean="0">
                <a:solidFill>
                  <a:srgbClr val="002060"/>
                </a:solidFill>
                <a:latin typeface="Bahnschrift SemiBold" panose="020B0502040204020203" pitchFamily="34" charset="0"/>
              </a:rPr>
              <a:t> Е.Н.</a:t>
            </a:r>
            <a:endParaRPr lang="ru-RU" sz="2000" u="sng" dirty="0">
              <a:solidFill>
                <a:srgbClr val="00206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1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5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4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2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60" y="430306"/>
            <a:ext cx="2866593" cy="18719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4" y="284208"/>
            <a:ext cx="2976418" cy="2225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65" y="424305"/>
            <a:ext cx="2020136" cy="20169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548" y="279428"/>
            <a:ext cx="2981298" cy="22306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952" y="279429"/>
            <a:ext cx="3141153" cy="22306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09" y="3399858"/>
            <a:ext cx="2976418" cy="22088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65" y="3399858"/>
            <a:ext cx="3003873" cy="22088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176" y="3399858"/>
            <a:ext cx="3196065" cy="22088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903" y="424304"/>
            <a:ext cx="2634475" cy="18779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4904" y="424304"/>
            <a:ext cx="2727247" cy="18779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43" y="3567954"/>
            <a:ext cx="2696949" cy="19264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5854" y="3534408"/>
            <a:ext cx="2715768" cy="19599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1284" y="3534408"/>
            <a:ext cx="2671847" cy="195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3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fs01.urokinachalki.ru/e/000bc8-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rafaret-decor.ru/sites/default/files/2022-12/%D0%A4%D0%BE%D0%BD%20%D0%B4%D0%BB%D1%8F%20%D0%BF%D1%80%D0%B5%D0%B7%D0%B5%D0%BD%D1%82%D0%B0%D1%86%D0%B8%D0%B8%20%D1%81%20%D0%BF%D1%82%D0%B8%D1%86%D0%B5%D0%B9%20%2812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536723" y="1474839"/>
            <a:ext cx="7138219" cy="33036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Использование опорных рисунков для заучивания стихотворений увлекает детей, превращает занятие в игру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1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rafaret-decor.ru/sites/default/files/2022-12/%D0%A4%D0%BE%D0%BD%20%D0%B4%D0%BB%D1%8F%20%D0%BF%D1%80%D0%B5%D0%B7%D0%B5%D0%BD%D1%82%D0%B0%D1%86%D0%B8%D0%B8%20%D1%81%20%D0%BF%D1%82%D0%B8%D1%86%D0%B5%D0%B9%20%2812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516193" y="265470"/>
            <a:ext cx="6518787" cy="424753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063" r="971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4217" y="417870"/>
            <a:ext cx="3814917" cy="3814917"/>
          </a:xfrm>
          <a:prstGeom prst="rect">
            <a:avLst/>
          </a:prstGeom>
        </p:spPr>
      </p:pic>
      <p:sp>
        <p:nvSpPr>
          <p:cNvPr id="4" name="Блок-схема: знак завершения 3"/>
          <p:cNvSpPr/>
          <p:nvPr/>
        </p:nvSpPr>
        <p:spPr>
          <a:xfrm>
            <a:off x="6400801" y="4660488"/>
            <a:ext cx="5353664" cy="1371601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44697" y="5073445"/>
            <a:ext cx="3760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К нам весна шагает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8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rafaret-decor.ru/sites/default/files/2022-12/%D0%A4%D0%BE%D0%BD%20%D0%B4%D0%BB%D1%8F%20%D0%BF%D1%80%D0%B5%D0%B7%D0%B5%D0%BD%D1%82%D0%B0%D1%86%D0%B8%D0%B8%20%D1%81%20%D0%BF%D1%82%D0%B8%D1%86%D0%B5%D0%B9%20%2812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09" y="640189"/>
            <a:ext cx="6553768" cy="427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941" y="4979717"/>
            <a:ext cx="5389331" cy="1408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329" y="861623"/>
            <a:ext cx="5844989" cy="38966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5877" y="5289176"/>
            <a:ext cx="4024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Быстрыми шагами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rafaret-decor.ru/sites/default/files/2022-12/%D0%A4%D0%BE%D0%BD%20%D0%B4%D0%BB%D1%8F%20%D0%BF%D1%80%D0%B5%D0%B7%D0%B5%D0%BD%D1%82%D0%B0%D1%86%D0%B8%D0%B8%20%D1%81%20%D0%BF%D1%82%D0%B8%D1%86%D0%B5%D0%B9%20%2812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516193" y="265470"/>
            <a:ext cx="6518787" cy="424753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Блок-схема: знак завершения 3"/>
          <p:cNvSpPr/>
          <p:nvPr/>
        </p:nvSpPr>
        <p:spPr>
          <a:xfrm>
            <a:off x="6400801" y="4660488"/>
            <a:ext cx="5353664" cy="1371601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99" y="466166"/>
            <a:ext cx="5874829" cy="3863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7624" y="5002305"/>
            <a:ext cx="3550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И сугробы тают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2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rafaret-decor.ru/sites/default/files/2022-12/%D0%A4%D0%BE%D0%BD%20%D0%B4%D0%BB%D1%8F%20%D0%BF%D1%80%D0%B5%D0%B7%D0%B5%D0%BD%D1%82%D0%B0%D1%86%D0%B8%D0%B8%20%D1%81%20%D0%BF%D1%82%D0%B8%D1%86%D0%B5%D0%B9%20%2812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45" y="461707"/>
            <a:ext cx="6553768" cy="4279763"/>
          </a:xfrm>
          <a:prstGeom prst="rect">
            <a:avLst/>
          </a:prstGeom>
        </p:spPr>
      </p:pic>
      <p:sp>
        <p:nvSpPr>
          <p:cNvPr id="4" name="Блок-схема: знак завершения 3"/>
          <p:cNvSpPr/>
          <p:nvPr/>
        </p:nvSpPr>
        <p:spPr>
          <a:xfrm>
            <a:off x="6490448" y="5203176"/>
            <a:ext cx="5353664" cy="1371601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14" y="638318"/>
            <a:ext cx="5792230" cy="3926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8988" y="5540188"/>
            <a:ext cx="3711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Под её ногами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trafaret-decor.ru/sites/default/files/2022-12/%D0%A4%D0%BE%D0%BD%20%D0%B4%D0%BB%D1%8F%20%D0%BF%D1%80%D0%B5%D0%B7%D0%B5%D0%BD%D1%82%D0%B0%D1%86%D0%B8%D0%B8%20%D1%81%20%D0%BF%D1%82%D0%B8%D1%86%D0%B5%D0%B9%20%2812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91" y="461707"/>
            <a:ext cx="6553768" cy="4279763"/>
          </a:xfrm>
          <a:prstGeom prst="rect">
            <a:avLst/>
          </a:prstGeom>
        </p:spPr>
      </p:pic>
      <p:sp>
        <p:nvSpPr>
          <p:cNvPr id="4" name="Блок-схема: знак завершения 3"/>
          <p:cNvSpPr/>
          <p:nvPr/>
        </p:nvSpPr>
        <p:spPr>
          <a:xfrm>
            <a:off x="6400801" y="4988023"/>
            <a:ext cx="5353664" cy="1610001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29" y="672551"/>
            <a:ext cx="5625492" cy="3858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1106" y="5378823"/>
            <a:ext cx="4518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Черные проталины на полях видны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0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trafaret-decor.ru/sites/default/files/2022-12/%D0%A4%D0%BE%D0%BD%20%D0%B4%D0%BB%D1%8F%20%D0%BF%D1%80%D0%B5%D0%B7%D0%B5%D0%BD%D1%82%D0%B0%D1%86%D0%B8%D0%B8%20%D1%81%20%D0%BF%D1%82%D0%B8%D1%86%D0%B5%D0%B9%20%2812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62" y="645124"/>
            <a:ext cx="6553768" cy="4279763"/>
          </a:xfrm>
          <a:prstGeom prst="rect">
            <a:avLst/>
          </a:prstGeom>
        </p:spPr>
      </p:pic>
      <p:sp>
        <p:nvSpPr>
          <p:cNvPr id="4" name="Блок-схема: знак завершения 3"/>
          <p:cNvSpPr/>
          <p:nvPr/>
        </p:nvSpPr>
        <p:spPr>
          <a:xfrm>
            <a:off x="6490448" y="5325034"/>
            <a:ext cx="5353664" cy="1274443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963" y="895671"/>
            <a:ext cx="5762768" cy="3837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6231" y="5522259"/>
            <a:ext cx="4311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Видно , очень теплые ноги у весны!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trafaret-decor.ru/sites/default/files/2022-12/%D0%A4%D0%BE%D0%BD%20%D0%B4%D0%BB%D1%8F%20%D0%BF%D1%80%D0%B5%D0%B7%D0%B5%D0%BD%D1%82%D0%B0%D1%86%D0%B8%D0%B8%20%D1%81%20%D0%BF%D1%82%D0%B8%D1%86%D0%B5%D0%B9%20%2812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35" y="502024"/>
            <a:ext cx="7924799" cy="53250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213" y="741080"/>
            <a:ext cx="7068515" cy="4852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3859" y="6066115"/>
            <a:ext cx="727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Проталина – место где стаял снег и открылась земля.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9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72</Words>
  <Application>Microsoft Office PowerPoint</Application>
  <PresentationFormat>Широкоэкранный</PresentationFormat>
  <Paragraphs>18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Bahnschrift SemiBold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</cp:revision>
  <dcterms:created xsi:type="dcterms:W3CDTF">2023-03-26T04:20:29Z</dcterms:created>
  <dcterms:modified xsi:type="dcterms:W3CDTF">2023-03-26T05:51:08Z</dcterms:modified>
</cp:coreProperties>
</file>